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07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20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112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55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93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5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37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37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27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19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EA0AA-D65D-4903-BBE2-B147969620CC}" type="datetimeFigureOut">
              <a:rPr lang="cs-CZ" smtClean="0"/>
              <a:t>04.11.2017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6F1D-10FF-4402-85D2-DC27F2CBED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70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6804" y="-92683"/>
            <a:ext cx="12104914" cy="1654628"/>
          </a:xfrm>
        </p:spPr>
        <p:txBody>
          <a:bodyPr>
            <a:normAutofit/>
          </a:bodyPr>
          <a:lstStyle/>
          <a:p>
            <a:r>
              <a:rPr lang="cs-CZ" dirty="0" smtClean="0"/>
              <a:t>Španělsko - </a:t>
            </a:r>
            <a:r>
              <a:rPr lang="cs-CZ" dirty="0" err="1" smtClean="0"/>
              <a:t>Cordoba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261297" y="5202238"/>
            <a:ext cx="9144000" cy="1655762"/>
          </a:xfrm>
        </p:spPr>
        <p:txBody>
          <a:bodyPr/>
          <a:lstStyle/>
          <a:p>
            <a:r>
              <a:rPr lang="cs-CZ" dirty="0" smtClean="0"/>
              <a:t>Vojta Weiss</a:t>
            </a:r>
          </a:p>
          <a:p>
            <a:r>
              <a:rPr lang="cs-CZ" dirty="0" smtClean="0"/>
              <a:t>2.lékařská fakulta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32" y="1532916"/>
            <a:ext cx="8847540" cy="497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Email: </a:t>
            </a:r>
            <a:r>
              <a:rPr lang="cs-CZ" dirty="0" err="1" smtClean="0"/>
              <a:t>vojtechweiss</a:t>
            </a:r>
            <a:r>
              <a:rPr lang="en-GB" dirty="0" smtClean="0"/>
              <a:t>@gmail.com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3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www.reproduccionasistida.org/wp-content/Hospital-Universitario-Reina-Sof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877"/>
            <a:ext cx="12163436" cy="51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Image may contain: 4 people, people smiling, people sitting, people stand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59" y="365125"/>
            <a:ext cx="10962369" cy="61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5"/>
            <a:ext cx="10652679" cy="5992132"/>
          </a:xfrm>
        </p:spPr>
      </p:pic>
    </p:spTree>
    <p:extLst>
      <p:ext uri="{BB962C8B-B14F-4D97-AF65-F5344CB8AC3E}">
        <p14:creationId xmlns:p14="http://schemas.microsoft.com/office/powerpoint/2010/main" val="6487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53" y="365124"/>
            <a:ext cx="10704286" cy="6021161"/>
          </a:xfrm>
        </p:spPr>
      </p:pic>
    </p:spTree>
    <p:extLst>
      <p:ext uri="{BB962C8B-B14F-4D97-AF65-F5344CB8AC3E}">
        <p14:creationId xmlns:p14="http://schemas.microsoft.com/office/powerpoint/2010/main" val="294721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65124"/>
            <a:ext cx="10549467" cy="5934075"/>
          </a:xfrm>
        </p:spPr>
      </p:pic>
    </p:spTree>
    <p:extLst>
      <p:ext uri="{BB962C8B-B14F-4D97-AF65-F5344CB8AC3E}">
        <p14:creationId xmlns:p14="http://schemas.microsoft.com/office/powerpoint/2010/main" val="354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14" y="365125"/>
            <a:ext cx="8683171" cy="5788781"/>
          </a:xfrm>
        </p:spPr>
      </p:pic>
    </p:spTree>
    <p:extLst>
      <p:ext uri="{BB962C8B-B14F-4D97-AF65-F5344CB8AC3E}">
        <p14:creationId xmlns:p14="http://schemas.microsoft.com/office/powerpoint/2010/main" val="25842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14" y="-35379"/>
            <a:ext cx="9191171" cy="6893379"/>
          </a:xfrm>
        </p:spPr>
      </p:pic>
    </p:spTree>
    <p:extLst>
      <p:ext uri="{BB962C8B-B14F-4D97-AF65-F5344CB8AC3E}">
        <p14:creationId xmlns:p14="http://schemas.microsoft.com/office/powerpoint/2010/main" val="14510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3" y="365125"/>
            <a:ext cx="8593413" cy="6445060"/>
          </a:xfrm>
        </p:spPr>
      </p:pic>
    </p:spTree>
    <p:extLst>
      <p:ext uri="{BB962C8B-B14F-4D97-AF65-F5344CB8AC3E}">
        <p14:creationId xmlns:p14="http://schemas.microsoft.com/office/powerpoint/2010/main" val="29292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</Words>
  <Application>Microsoft Office PowerPoint</Application>
  <PresentationFormat>Širokoúhlá obrazovka</PresentationFormat>
  <Paragraphs>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Španělsko - Cordoba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Španělsko Cordoba</dc:title>
  <dc:creator>Vojtěch Weiss</dc:creator>
  <cp:lastModifiedBy>Vojtěch Weiss</cp:lastModifiedBy>
  <cp:revision>7</cp:revision>
  <dcterms:created xsi:type="dcterms:W3CDTF">2017-11-03T21:21:50Z</dcterms:created>
  <dcterms:modified xsi:type="dcterms:W3CDTF">2017-11-04T17:16:48Z</dcterms:modified>
</cp:coreProperties>
</file>