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72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DEC22FE-AB32-4309-BA2E-5E1A104F4593}">
          <p14:sldIdLst>
            <p14:sldId id="256"/>
            <p14:sldId id="257"/>
            <p14:sldId id="273"/>
            <p14:sldId id="274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72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98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17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6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35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90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93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01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13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33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C252-F532-41F2-A6C7-52433D3B8735}" type="datetimeFigureOut">
              <a:rPr lang="cs-CZ" smtClean="0"/>
              <a:t>15.04.2017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DA26-95F6-4B84-8102-B3EC6F51A5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2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busbud.com/en/bus-company/ouib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72"/>
            <a:ext cx="92970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345" y="692696"/>
            <a:ext cx="7772400" cy="1470025"/>
          </a:xfrm>
        </p:spPr>
        <p:txBody>
          <a:bodyPr/>
          <a:lstStyle/>
          <a:p>
            <a:r>
              <a:rPr lang="cs-CZ" dirty="0" err="1" smtClean="0"/>
              <a:t>Sciences</a:t>
            </a:r>
            <a:r>
              <a:rPr lang="cs-CZ" dirty="0" smtClean="0"/>
              <a:t> Po Lyon, Francie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8144" y="5517232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Patrik Urban, IMS FSV UK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147248" cy="5182079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Erasmus a známky</a:t>
            </a:r>
          </a:p>
          <a:p>
            <a:r>
              <a:rPr lang="cs-CZ" sz="3200" dirty="0" smtClean="0"/>
              <a:t>Zkoušky na </a:t>
            </a:r>
            <a:r>
              <a:rPr lang="cs-CZ" sz="3200" dirty="0" err="1" smtClean="0"/>
              <a:t>Sciences</a:t>
            </a:r>
            <a:r>
              <a:rPr lang="cs-CZ" sz="3200" dirty="0" smtClean="0"/>
              <a:t> Po v Lyonu – jen 1 pokus </a:t>
            </a:r>
          </a:p>
          <a:p>
            <a:pPr lvl="1"/>
            <a:r>
              <a:rPr lang="cs-CZ" sz="2800" dirty="0" smtClean="0"/>
              <a:t>Dodnes nemám oficiální výsledky</a:t>
            </a:r>
          </a:p>
          <a:p>
            <a:r>
              <a:rPr lang="cs-CZ" sz="3200" dirty="0" smtClean="0"/>
              <a:t>Francie je OPRAVDU drahá země</a:t>
            </a:r>
          </a:p>
          <a:p>
            <a:r>
              <a:rPr lang="cs-CZ" sz="3200" dirty="0" smtClean="0"/>
              <a:t>Noční doprava v Lyonu </a:t>
            </a:r>
          </a:p>
          <a:p>
            <a:r>
              <a:rPr lang="cs-CZ" sz="3200" dirty="0" smtClean="0"/>
              <a:t>Zařizování v prvních 2 </a:t>
            </a:r>
            <a:r>
              <a:rPr lang="cs-CZ" sz="3200" dirty="0" smtClean="0"/>
              <a:t>týdnech</a:t>
            </a:r>
          </a:p>
          <a:p>
            <a:endParaRPr lang="cs-CZ" sz="3200" dirty="0"/>
          </a:p>
          <a:p>
            <a:endParaRPr lang="cs-CZ" sz="3200" dirty="0" smtClean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200" dirty="0" err="1" smtClean="0"/>
              <a:t>Zdroj:https</a:t>
            </a:r>
            <a:r>
              <a:rPr lang="cs-CZ" sz="1200" dirty="0"/>
              <a:t>://www.google.cz/search?q=smajl%C3%ADk+negativn%C3%AD&amp;espv=2&amp;source=lnms&amp;tbm=isch&amp;sa=X&amp;ved=0ahUKEwiPuaCYwqbTAhWEkSwKHX6TCaAQ_AUIBigB&amp;biw=1242&amp;bih=557#tbm=isch&amp;q=emoticon+thumbs+down&amp;imgrc=jz78rloo8X7ZxM:</a:t>
            </a:r>
            <a:endParaRPr lang="cs-CZ" sz="12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2456733" cy="23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Cestování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827584" y="1552554"/>
            <a:ext cx="4038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2" y="3998218"/>
            <a:ext cx="5084057" cy="28597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45" y="4233455"/>
            <a:ext cx="4114673" cy="26081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55" y="1340769"/>
            <a:ext cx="5142553" cy="2892686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504116" y="1735236"/>
            <a:ext cx="4038600" cy="45259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Lyon má co </a:t>
            </a:r>
          </a:p>
          <a:p>
            <a:pPr marL="0" indent="0">
              <a:buNone/>
            </a:pPr>
            <a:r>
              <a:rPr lang="cs-CZ" sz="3200" dirty="0" smtClean="0"/>
              <a:t>        nabídnout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214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45979"/>
          </a:xfrm>
        </p:spPr>
        <p:txBody>
          <a:bodyPr/>
          <a:lstStyle/>
          <a:p>
            <a:r>
              <a:rPr lang="cs-CZ" dirty="0" smtClean="0"/>
              <a:t>Region </a:t>
            </a:r>
            <a:r>
              <a:rPr lang="cs-CZ" dirty="0" err="1" smtClean="0"/>
              <a:t>Rhône-Alpes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					</a:t>
            </a:r>
            <a:r>
              <a:rPr lang="cs-CZ" sz="1000" dirty="0" err="1" smtClean="0"/>
              <a:t>Zdroj:http</a:t>
            </a:r>
            <a:r>
              <a:rPr lang="cs-CZ" sz="1000" dirty="0"/>
              <a:t>://www.willgoto.com/2/146692/liens.aspx</a:t>
            </a:r>
            <a:r>
              <a:rPr lang="cs-CZ" sz="1000" dirty="0" smtClean="0"/>
              <a:t>  </a:t>
            </a:r>
            <a:endParaRPr lang="cs-CZ" sz="1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5212071" cy="293179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4069557"/>
            <a:ext cx="4957232" cy="278844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2" y="4509121"/>
            <a:ext cx="4182962" cy="23488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65" y="1434432"/>
            <a:ext cx="3931929" cy="26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cs-CZ" dirty="0"/>
              <a:t>město v srdci (západní) </a:t>
            </a:r>
            <a:r>
              <a:rPr lang="cs-CZ" dirty="0" smtClean="0"/>
              <a:t>Evropy</a:t>
            </a:r>
          </a:p>
          <a:p>
            <a:endParaRPr lang="cs-CZ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000" dirty="0" err="1" smtClean="0"/>
              <a:t>Zdroj:https</a:t>
            </a:r>
            <a:r>
              <a:rPr lang="cs-CZ" sz="1000" dirty="0"/>
              <a:t>://eric.univ-lyon2.fr/alt-ds-2012/travel.html</a:t>
            </a:r>
            <a:endParaRPr lang="cs-CZ" sz="10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38" y="4117215"/>
            <a:ext cx="4427984" cy="274078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9" y="1392626"/>
            <a:ext cx="5212071" cy="273602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46" y="4149080"/>
            <a:ext cx="4815858" cy="270892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5"/>
            <a:ext cx="27939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 po Francii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err="1" smtClean="0"/>
              <a:t>Oui</a:t>
            </a:r>
            <a:r>
              <a:rPr lang="cs-CZ" dirty="0" smtClean="0"/>
              <a:t> Go = TGV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endParaRPr lang="cs-CZ" dirty="0" smtClean="0"/>
          </a:p>
          <a:p>
            <a:pPr lvl="1"/>
            <a:r>
              <a:rPr lang="cs-CZ" dirty="0" smtClean="0"/>
              <a:t>SNFR kartička pro mladé</a:t>
            </a:r>
          </a:p>
          <a:p>
            <a:r>
              <a:rPr lang="cs-CZ" dirty="0" err="1" smtClean="0"/>
              <a:t>Oui</a:t>
            </a:r>
            <a:r>
              <a:rPr lang="cs-CZ" dirty="0" smtClean="0"/>
              <a:t> Bus, </a:t>
            </a:r>
            <a:r>
              <a:rPr lang="cs-CZ" dirty="0" err="1" smtClean="0"/>
              <a:t>Flixbus</a:t>
            </a:r>
            <a:endParaRPr lang="cs-CZ" dirty="0" smtClean="0"/>
          </a:p>
          <a:p>
            <a:r>
              <a:rPr lang="cs-CZ" dirty="0" err="1" smtClean="0"/>
              <a:t>Blablacar</a:t>
            </a:r>
            <a:r>
              <a:rPr lang="cs-CZ" dirty="0" smtClean="0"/>
              <a:t> !</a:t>
            </a:r>
          </a:p>
          <a:p>
            <a:r>
              <a:rPr lang="cs-CZ" dirty="0" smtClean="0"/>
              <a:t>Auto ? Drahé palivo i </a:t>
            </a:r>
            <a:r>
              <a:rPr lang="cs-CZ" dirty="0" smtClean="0"/>
              <a:t>dálnice</a:t>
            </a:r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1100" dirty="0" err="1" smtClean="0"/>
              <a:t>Zdroj:https</a:t>
            </a:r>
            <a:r>
              <a:rPr lang="cs-CZ" sz="1100" dirty="0" smtClean="0"/>
              <a:t>://www.google.cz/search?q=lyon+in+the+heart+of+europe&amp;espv=2&amp;source=lnms&amp;tbm=isch&amp;sa=X&amp;ved=0ahUKEwibu9Ddw6bTAhWBEiwKHfYxCZ0Q_AUIBigB&amp;biw=1242&amp;bih=557#tbm=isch&amp;q=oui+go&amp;imgrc=csWHAClIRx6akM:</a:t>
            </a:r>
          </a:p>
          <a:p>
            <a:pPr marL="0" indent="0">
              <a:buNone/>
            </a:pPr>
            <a:r>
              <a:rPr lang="cs-CZ" sz="1100" dirty="0" smtClean="0">
                <a:hlinkClick r:id="rId2"/>
              </a:rPr>
              <a:t>https://www.busbud.com/en/bus-company/ouibus</a:t>
            </a:r>
            <a:endParaRPr lang="cs-CZ" sz="1100" dirty="0" smtClean="0"/>
          </a:p>
          <a:p>
            <a:pPr marL="0" indent="0">
              <a:buNone/>
            </a:pPr>
            <a:r>
              <a:rPr lang="cs-CZ" sz="1100" dirty="0"/>
              <a:t>https://www.blablacar.cz/</a:t>
            </a: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2"/>
            <a:ext cx="4185917" cy="23897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2" y="4370492"/>
            <a:ext cx="4772025" cy="1181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09" y="3955491"/>
            <a:ext cx="3016652" cy="20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Lyon – hl. město gastronomie – UNESCO</a:t>
            </a:r>
          </a:p>
          <a:p>
            <a:pPr marL="400050" lvl="2" indent="0">
              <a:buNone/>
            </a:pPr>
            <a:r>
              <a:rPr lang="cs-CZ" dirty="0" smtClean="0"/>
              <a:t>- </a:t>
            </a:r>
            <a:r>
              <a:rPr lang="cs-CZ" sz="2800" dirty="0" err="1" smtClean="0"/>
              <a:t>Bouchon</a:t>
            </a:r>
            <a:endParaRPr lang="cs-CZ" sz="2800" dirty="0" smtClean="0"/>
          </a:p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Musée</a:t>
            </a:r>
            <a:r>
              <a:rPr lang="cs-CZ" dirty="0" smtClean="0"/>
              <a:t> des </a:t>
            </a:r>
            <a:r>
              <a:rPr lang="cs-CZ" dirty="0" err="1" smtClean="0"/>
              <a:t>confluences</a:t>
            </a:r>
            <a:r>
              <a:rPr lang="cs-CZ" dirty="0" smtClean="0"/>
              <a:t>,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emeure</a:t>
            </a:r>
            <a:r>
              <a:rPr lang="cs-CZ" dirty="0" smtClean="0"/>
              <a:t> de </a:t>
            </a:r>
            <a:r>
              <a:rPr lang="cs-CZ" dirty="0" smtClean="0"/>
              <a:t>chaos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000" dirty="0" smtClean="0"/>
              <a:t>	</a:t>
            </a:r>
            <a:r>
              <a:rPr lang="cs-CZ" sz="1000" dirty="0" err="1" smtClean="0"/>
              <a:t>Zdroj:http</a:t>
            </a:r>
            <a:r>
              <a:rPr lang="cs-CZ" sz="1000" dirty="0"/>
              <a:t>://www.infosteel.be/fr/projets/international/2255-sous-un-nuage-d-inox-mat-musee-des-confluences-lyon.html</a:t>
            </a:r>
            <a:endParaRPr lang="cs-CZ" sz="1000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0265"/>
            <a:ext cx="4860032" cy="32744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45"/>
            <a:ext cx="4283968" cy="25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61856"/>
            <a:ext cx="8229600" cy="5505475"/>
          </a:xfrm>
        </p:spPr>
        <p:txBody>
          <a:bodyPr/>
          <a:lstStyle/>
          <a:p>
            <a:r>
              <a:rPr lang="cs-CZ" dirty="0" err="1" smtClean="0"/>
              <a:t>Rugby</a:t>
            </a:r>
            <a:r>
              <a:rPr lang="cs-CZ" dirty="0" smtClean="0"/>
              <a:t>, fotbal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174"/>
            <a:ext cx="3552395" cy="19982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37593"/>
            <a:ext cx="6480720" cy="3429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94" y="404664"/>
            <a:ext cx="5591606" cy="29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r>
              <a:rPr lang="cs-CZ" dirty="0" smtClean="0"/>
              <a:t>Kola – </a:t>
            </a:r>
            <a:r>
              <a:rPr lang="cs-CZ" dirty="0" err="1" smtClean="0"/>
              <a:t>Vélo</a:t>
            </a:r>
            <a:r>
              <a:rPr lang="en-US" dirty="0" smtClean="0"/>
              <a:t>’</a:t>
            </a:r>
            <a:r>
              <a:rPr lang="cs-CZ" dirty="0" smtClean="0"/>
              <a:t>V</a:t>
            </a:r>
          </a:p>
          <a:p>
            <a:r>
              <a:rPr lang="cs-CZ" dirty="0" smtClean="0"/>
              <a:t>Bazén, kino – relativně levné pro studenty</a:t>
            </a:r>
          </a:p>
          <a:p>
            <a:pPr lvl="1"/>
            <a:r>
              <a:rPr lang="cs-CZ" dirty="0" smtClean="0"/>
              <a:t>SMERRA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sz="1000" dirty="0" smtClean="0"/>
          </a:p>
          <a:p>
            <a:pPr marL="457200" lvl="1" indent="0">
              <a:buNone/>
            </a:pPr>
            <a:endParaRPr lang="cs-CZ" sz="1000" dirty="0" smtClean="0"/>
          </a:p>
          <a:p>
            <a:pPr marL="457200" lvl="1" indent="0">
              <a:buNone/>
            </a:pPr>
            <a:r>
              <a:rPr lang="cs-CZ" sz="1000" dirty="0" err="1" smtClean="0"/>
              <a:t>Zdroj:https</a:t>
            </a:r>
            <a:r>
              <a:rPr lang="cs-CZ" sz="1000" dirty="0" smtClean="0"/>
              <a:t>://twitter.com/</a:t>
            </a:r>
            <a:r>
              <a:rPr lang="cs-CZ" sz="1000" dirty="0" err="1" smtClean="0"/>
              <a:t>lasmerra</a:t>
            </a:r>
            <a:endParaRPr lang="cs-CZ" sz="1000" dirty="0" smtClean="0"/>
          </a:p>
          <a:p>
            <a:pPr marL="457200" lvl="1" indent="0">
              <a:buNone/>
            </a:pPr>
            <a:r>
              <a:rPr lang="cs-CZ" sz="1000" dirty="0"/>
              <a:t>http://flipflopfrance.blogspot.cz/2010/10/what-what-velov-in-france.html</a:t>
            </a:r>
            <a:endParaRPr lang="cs-CZ" sz="1000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4752528" cy="35643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3029322" cy="33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27981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 smtClean="0"/>
              <a:t>La </a:t>
            </a:r>
            <a:r>
              <a:rPr lang="cs-CZ" dirty="0" err="1" smtClean="0"/>
              <a:t>fȇte</a:t>
            </a:r>
            <a:r>
              <a:rPr lang="cs-CZ" dirty="0" smtClean="0"/>
              <a:t> des </a:t>
            </a:r>
            <a:r>
              <a:rPr lang="cs-CZ" dirty="0" err="1" smtClean="0"/>
              <a:t>Lumières</a:t>
            </a: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000" dirty="0" err="1" smtClean="0"/>
              <a:t>Zdroj:https</a:t>
            </a:r>
            <a:r>
              <a:rPr lang="cs-CZ" sz="1000" dirty="0"/>
              <a:t>://www.minutenews.fr/actualite/lyon-securite-renforcee-fete-lumieres-190726.html</a:t>
            </a:r>
            <a:endParaRPr lang="cs-CZ" sz="1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44" y="30413"/>
            <a:ext cx="3707904" cy="2085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7742" y="3130213"/>
            <a:ext cx="4731989" cy="27460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109"/>
            <a:ext cx="6390726" cy="42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970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172819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5800" dirty="0" smtClean="0"/>
              <a:t>Urbi.6</a:t>
            </a:r>
            <a:r>
              <a:rPr lang="en-US" sz="5800" dirty="0" smtClean="0"/>
              <a:t>@</a:t>
            </a:r>
            <a:r>
              <a:rPr lang="cs-CZ" sz="5800" dirty="0" smtClean="0"/>
              <a:t>seznam.cz</a:t>
            </a:r>
            <a:endParaRPr lang="cs-CZ" sz="5800" dirty="0"/>
          </a:p>
        </p:txBody>
      </p:sp>
    </p:spTree>
    <p:extLst>
      <p:ext uri="{BB962C8B-B14F-4D97-AF65-F5344CB8AC3E}">
        <p14:creationId xmlns:p14="http://schemas.microsoft.com/office/powerpoint/2010/main" val="464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1600"/>
            <a:ext cx="9144000" cy="92890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138138"/>
          </a:xfrm>
        </p:spPr>
        <p:txBody>
          <a:bodyPr/>
          <a:lstStyle/>
          <a:p>
            <a:r>
              <a:rPr lang="cs-CZ" b="1" dirty="0" smtClean="0"/>
              <a:t>Struktura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20880" cy="53012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900" dirty="0" smtClean="0"/>
              <a:t>Škola</a:t>
            </a:r>
          </a:p>
          <a:p>
            <a:pPr algn="ctr"/>
            <a:r>
              <a:rPr lang="cs-CZ" sz="3900" dirty="0" smtClean="0"/>
              <a:t>Doprava</a:t>
            </a:r>
          </a:p>
          <a:p>
            <a:pPr algn="ctr"/>
            <a:r>
              <a:rPr lang="cs-CZ" sz="3900" dirty="0" smtClean="0"/>
              <a:t>Bydlení</a:t>
            </a:r>
          </a:p>
          <a:p>
            <a:pPr algn="ctr"/>
            <a:r>
              <a:rPr lang="cs-CZ" sz="3900" dirty="0" smtClean="0"/>
              <a:t>Finance</a:t>
            </a:r>
          </a:p>
          <a:p>
            <a:pPr algn="ctr"/>
            <a:r>
              <a:rPr lang="cs-CZ" sz="3900" dirty="0" smtClean="0"/>
              <a:t>Bezpečnost</a:t>
            </a:r>
          </a:p>
          <a:p>
            <a:pPr algn="ctr"/>
            <a:r>
              <a:rPr lang="cs-CZ" sz="3900" dirty="0" smtClean="0"/>
              <a:t>Nevýhody</a:t>
            </a:r>
          </a:p>
          <a:p>
            <a:pPr algn="ctr"/>
            <a:r>
              <a:rPr lang="cs-CZ" sz="3900" dirty="0" smtClean="0"/>
              <a:t>Cestování</a:t>
            </a:r>
          </a:p>
          <a:p>
            <a:pPr algn="ctr"/>
            <a:r>
              <a:rPr lang="cs-CZ" sz="3900" dirty="0" smtClean="0"/>
              <a:t>Zábava</a:t>
            </a:r>
          </a:p>
          <a:p>
            <a:pPr algn="ctr"/>
            <a:endParaRPr lang="cs-CZ" dirty="0" smtClean="0"/>
          </a:p>
          <a:p>
            <a:pPr marL="0" indent="0" algn="ctr">
              <a:buNone/>
            </a:pPr>
            <a:r>
              <a:rPr lang="cs-CZ" sz="1100" dirty="0" smtClean="0"/>
              <a:t>				Zdroj: https</a:t>
            </a:r>
            <a:r>
              <a:rPr lang="cs-CZ" sz="1100" dirty="0"/>
              <a:t>://pixabay.com/cs/vlajka-francie-tricolorn%C3%AD-1047969/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613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sz="3000" dirty="0" err="1" smtClean="0"/>
              <a:t>Předuniverzitní</a:t>
            </a:r>
            <a:r>
              <a:rPr lang="cs-CZ" sz="3000" dirty="0" smtClean="0"/>
              <a:t> kurz</a:t>
            </a:r>
          </a:p>
          <a:p>
            <a:r>
              <a:rPr lang="cs-CZ" sz="3000" dirty="0" smtClean="0"/>
              <a:t>Definitivní výběr kurzů na místě</a:t>
            </a:r>
          </a:p>
          <a:p>
            <a:r>
              <a:rPr lang="cs-CZ" sz="3000" dirty="0" smtClean="0"/>
              <a:t>Já jen PVP – malý výběr</a:t>
            </a:r>
            <a:r>
              <a:rPr lang="en-US" sz="3000" dirty="0" smtClean="0"/>
              <a:t>;</a:t>
            </a:r>
            <a:r>
              <a:rPr lang="cs-CZ" sz="3000" dirty="0" smtClean="0"/>
              <a:t> jen přednášky</a:t>
            </a:r>
          </a:p>
          <a:p>
            <a:r>
              <a:rPr lang="cs-CZ" sz="3000" dirty="0" smtClean="0"/>
              <a:t>„</a:t>
            </a:r>
            <a:r>
              <a:rPr lang="cs-CZ" sz="3000" dirty="0" err="1" smtClean="0"/>
              <a:t>Erasmáci</a:t>
            </a:r>
            <a:r>
              <a:rPr lang="cs-CZ" sz="3000" dirty="0" smtClean="0"/>
              <a:t>“ mezi Francouzi, ale jazyková bariéra</a:t>
            </a:r>
          </a:p>
          <a:p>
            <a:r>
              <a:rPr lang="cs-CZ" sz="3000" dirty="0" smtClean="0"/>
              <a:t>Tělocvik</a:t>
            </a:r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 smtClean="0"/>
          </a:p>
          <a:p>
            <a:pPr marL="0" indent="0">
              <a:buNone/>
            </a:pPr>
            <a:r>
              <a:rPr lang="cs-CZ" sz="1000" dirty="0" smtClean="0"/>
              <a:t>Zdroj: Twitter.com</a:t>
            </a:r>
            <a:endParaRPr lang="cs-CZ" sz="1000" dirty="0"/>
          </a:p>
          <a:p>
            <a:endParaRPr lang="cs-CZ" sz="3000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68" y="4221088"/>
            <a:ext cx="5246080" cy="21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r>
              <a:rPr lang="cs-CZ" dirty="0" smtClean="0"/>
              <a:t>Platforma pro sdílení zápisků</a:t>
            </a:r>
          </a:p>
          <a:p>
            <a:r>
              <a:rPr lang="cs-CZ" dirty="0" smtClean="0"/>
              <a:t>Poměrně špatná organizace kurzů X výborná práce studentů</a:t>
            </a:r>
          </a:p>
          <a:p>
            <a:r>
              <a:rPr lang="cs-CZ" dirty="0" smtClean="0"/>
              <a:t>Zkoušky – vždy psaná esej na 4</a:t>
            </a:r>
            <a:r>
              <a:rPr lang="en-US" dirty="0" smtClean="0"/>
              <a:t>+</a:t>
            </a:r>
            <a:r>
              <a:rPr lang="cs-CZ" dirty="0" smtClean="0"/>
              <a:t> strany</a:t>
            </a:r>
          </a:p>
          <a:p>
            <a:r>
              <a:rPr lang="cs-CZ" dirty="0" smtClean="0"/>
              <a:t>Téměř všechny před Vánoci v jednom týdnu</a:t>
            </a:r>
          </a:p>
          <a:p>
            <a:r>
              <a:rPr lang="cs-CZ" dirty="0" smtClean="0"/>
              <a:t>Oficiální výsledky dodnes neznám 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			Zdroj: https://commons.wikimedia.org/wiki/File:Sciences_Po_Lyon_-_Centre_Berthelot.jpg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03701"/>
            <a:ext cx="5688632" cy="23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Letadlo</a:t>
            </a:r>
          </a:p>
          <a:p>
            <a:pPr lvl="1"/>
            <a:r>
              <a:rPr lang="cs-CZ" sz="2600" dirty="0"/>
              <a:t>Přímé lety – Air France – 4-5 tis.</a:t>
            </a:r>
          </a:p>
          <a:p>
            <a:pPr lvl="1"/>
            <a:r>
              <a:rPr lang="cs-CZ" sz="2600" dirty="0"/>
              <a:t>S přestupem </a:t>
            </a:r>
          </a:p>
          <a:p>
            <a:pPr lvl="2"/>
            <a:r>
              <a:rPr lang="cs-CZ" sz="2600" dirty="0" err="1"/>
              <a:t>Brussels</a:t>
            </a:r>
            <a:r>
              <a:rPr lang="cs-CZ" sz="2600" dirty="0"/>
              <a:t> Airlines, Lufthansa</a:t>
            </a:r>
          </a:p>
          <a:p>
            <a:pPr lvl="2"/>
            <a:r>
              <a:rPr lang="cs-CZ" sz="2600" dirty="0"/>
              <a:t>Cena : cca 3-4 </a:t>
            </a:r>
            <a:r>
              <a:rPr lang="cs-CZ" sz="2600" dirty="0" smtClean="0"/>
              <a:t>tis</a:t>
            </a:r>
            <a:endParaRPr lang="cs-CZ" sz="2600" dirty="0"/>
          </a:p>
          <a:p>
            <a:r>
              <a:rPr lang="cs-CZ" dirty="0" err="1" smtClean="0"/>
              <a:t>Rhône</a:t>
            </a:r>
            <a:r>
              <a:rPr lang="cs-CZ" dirty="0" smtClean="0"/>
              <a:t> express </a:t>
            </a:r>
            <a:r>
              <a:rPr lang="cs-CZ" dirty="0"/>
              <a:t>!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1100" dirty="0" err="1" smtClean="0"/>
              <a:t>Zdroj:http</a:t>
            </a:r>
            <a:r>
              <a:rPr lang="cs-CZ" sz="1100" dirty="0"/>
              <a:t>://</a:t>
            </a:r>
            <a:r>
              <a:rPr lang="cs-CZ" sz="1100" dirty="0" smtClean="0"/>
              <a:t>www.elogistika.info/wp-content/uploads/2015/10/Air_France_A3801_1-big.jpg</a:t>
            </a:r>
          </a:p>
          <a:p>
            <a:pPr marL="0" indent="0">
              <a:buNone/>
            </a:pPr>
            <a:r>
              <a:rPr lang="cs-CZ" sz="1100" dirty="0"/>
              <a:t>http://romainblachier.fr/rhonexpress/</a:t>
            </a:r>
          </a:p>
          <a:p>
            <a:endParaRPr lang="cs-CZ" dirty="0" smtClean="0"/>
          </a:p>
          <a:p>
            <a:pPr marL="914400" lvl="2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4009140" cy="22551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1412776"/>
            <a:ext cx="3355756" cy="22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r>
              <a:rPr lang="cs-CZ" dirty="0" smtClean="0"/>
              <a:t>Autobus</a:t>
            </a:r>
          </a:p>
          <a:p>
            <a:pPr lvl="1"/>
            <a:r>
              <a:rPr lang="cs-CZ" sz="2600" dirty="0" err="1" smtClean="0"/>
              <a:t>Eurolines</a:t>
            </a:r>
            <a:r>
              <a:rPr lang="cs-CZ" sz="2600" dirty="0" smtClean="0"/>
              <a:t> – pravidelná linka</a:t>
            </a:r>
          </a:p>
          <a:p>
            <a:pPr lvl="1"/>
            <a:r>
              <a:rPr lang="cs-CZ" sz="2600" dirty="0" err="1" smtClean="0"/>
              <a:t>RegioJet</a:t>
            </a:r>
            <a:r>
              <a:rPr lang="cs-CZ" sz="2600" dirty="0" smtClean="0"/>
              <a:t> </a:t>
            </a:r>
          </a:p>
          <a:p>
            <a:pPr lvl="2"/>
            <a:r>
              <a:rPr lang="cs-CZ" sz="2600" dirty="0" smtClean="0"/>
              <a:t>Přibližně 3 tis. </a:t>
            </a:r>
            <a:r>
              <a:rPr lang="cs-CZ" sz="2600" dirty="0"/>
              <a:t>z</a:t>
            </a:r>
            <a:r>
              <a:rPr lang="cs-CZ" sz="2600" dirty="0" smtClean="0"/>
              <a:t>a zpáteční cestu</a:t>
            </a:r>
          </a:p>
          <a:p>
            <a:pPr lvl="2"/>
            <a:r>
              <a:rPr lang="cs-CZ" sz="2600" dirty="0" smtClean="0"/>
              <a:t>18 hodin</a:t>
            </a:r>
          </a:p>
          <a:p>
            <a:pPr lvl="2"/>
            <a:r>
              <a:rPr lang="cs-CZ" sz="2600" dirty="0" smtClean="0"/>
              <a:t>Akce Žlutý boom – jedna jízda 300-400 </a:t>
            </a:r>
            <a:r>
              <a:rPr lang="cs-CZ" sz="2600" dirty="0" err="1" smtClean="0"/>
              <a:t>kč</a:t>
            </a:r>
            <a:r>
              <a:rPr lang="cs-CZ" sz="2600" dirty="0" smtClean="0"/>
              <a:t> </a:t>
            </a:r>
            <a:r>
              <a:rPr lang="cs-CZ" sz="2600" dirty="0" smtClean="0"/>
              <a:t>!</a:t>
            </a:r>
          </a:p>
          <a:p>
            <a:pPr lvl="2"/>
            <a:endParaRPr lang="cs-CZ" sz="2600" dirty="0"/>
          </a:p>
          <a:p>
            <a:pPr lvl="2"/>
            <a:endParaRPr lang="cs-CZ" sz="2600" dirty="0" smtClean="0"/>
          </a:p>
          <a:p>
            <a:pPr lvl="2"/>
            <a:endParaRPr lang="cs-CZ" sz="2600" dirty="0"/>
          </a:p>
          <a:p>
            <a:pPr lvl="2"/>
            <a:endParaRPr lang="cs-CZ" sz="2600" dirty="0" smtClean="0"/>
          </a:p>
          <a:p>
            <a:pPr lvl="2"/>
            <a:endParaRPr lang="cs-CZ" sz="2600" dirty="0"/>
          </a:p>
          <a:p>
            <a:pPr marL="914400" lvl="2" indent="0">
              <a:buNone/>
            </a:pPr>
            <a:endParaRPr lang="cs-CZ" sz="1000" dirty="0"/>
          </a:p>
          <a:p>
            <a:pPr marL="914400" lvl="2" indent="0">
              <a:buNone/>
            </a:pPr>
            <a:r>
              <a:rPr lang="cs-CZ" sz="1000" dirty="0" err="1"/>
              <a:t>Zdroj:http</a:t>
            </a:r>
            <a:r>
              <a:rPr lang="cs-CZ" sz="1000" dirty="0"/>
              <a:t>://www.autobusovenoviny.cz/clanek/108/eurolines-touring-bohemia</a:t>
            </a:r>
            <a:endParaRPr lang="cs-CZ" sz="1000" dirty="0" smtClean="0"/>
          </a:p>
          <a:p>
            <a:pPr marL="914400" lvl="2" indent="0">
              <a:buNone/>
            </a:pPr>
            <a:r>
              <a:rPr lang="cs-CZ" sz="1000" dirty="0"/>
              <a:t>https://cdn.picodi.com/blogs/cz/uploads/2016/08/A_bomba4-1_2016_1200x628_CZ.png</a:t>
            </a:r>
            <a:endParaRPr lang="cs-CZ" sz="1000" dirty="0" smtClean="0"/>
          </a:p>
          <a:p>
            <a:pPr marL="914400" lvl="2" indent="0">
              <a:buNone/>
            </a:pPr>
            <a:endParaRPr lang="cs-CZ" sz="2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85948"/>
            <a:ext cx="4536504" cy="24150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0" y="3985948"/>
            <a:ext cx="3176960" cy="23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Bydlení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Sciences</a:t>
            </a:r>
            <a:r>
              <a:rPr lang="cs-CZ" dirty="0" smtClean="0"/>
              <a:t> Po Lyon – ne koleje</a:t>
            </a:r>
          </a:p>
          <a:p>
            <a:r>
              <a:rPr lang="cs-CZ" i="1" dirty="0" err="1" smtClean="0"/>
              <a:t>Colocation</a:t>
            </a:r>
            <a:r>
              <a:rPr lang="cs-CZ" i="1" dirty="0" smtClean="0"/>
              <a:t> </a:t>
            </a:r>
          </a:p>
          <a:p>
            <a:pPr lvl="1"/>
            <a:r>
              <a:rPr lang="cs-CZ" sz="3100" dirty="0"/>
              <a:t>„svoboda“ X </a:t>
            </a:r>
            <a:r>
              <a:rPr lang="cs-CZ" sz="3100" dirty="0" smtClean="0"/>
              <a:t>francouzština</a:t>
            </a:r>
            <a:endParaRPr lang="cs-CZ" sz="3100" i="1" dirty="0" smtClean="0"/>
          </a:p>
          <a:p>
            <a:r>
              <a:rPr lang="cs-CZ" dirty="0" smtClean="0"/>
              <a:t>Pokoj v rodině</a:t>
            </a:r>
          </a:p>
          <a:p>
            <a:r>
              <a:rPr lang="cs-CZ" dirty="0" smtClean="0"/>
              <a:t>Kde hledat ? </a:t>
            </a:r>
          </a:p>
          <a:p>
            <a:pPr lvl="1"/>
            <a:r>
              <a:rPr lang="cs-CZ" sz="3100" dirty="0"/>
              <a:t>Leboncoin.fr</a:t>
            </a:r>
          </a:p>
          <a:p>
            <a:pPr lvl="1"/>
            <a:r>
              <a:rPr lang="cs-CZ" sz="3100" dirty="0"/>
              <a:t>fr.chambrealouer.com</a:t>
            </a:r>
          </a:p>
          <a:p>
            <a:pPr lvl="1"/>
            <a:r>
              <a:rPr lang="cs-CZ" sz="3100" dirty="0"/>
              <a:t>Seloger.com</a:t>
            </a:r>
          </a:p>
          <a:p>
            <a:pPr lvl="1"/>
            <a:r>
              <a:rPr lang="cs-CZ" sz="3100" dirty="0"/>
              <a:t>FB skupiny </a:t>
            </a:r>
            <a:r>
              <a:rPr lang="cs-CZ" sz="3100" dirty="0" smtClean="0"/>
              <a:t>–</a:t>
            </a:r>
            <a:r>
              <a:rPr lang="cs-CZ" sz="3100" dirty="0" err="1" smtClean="0"/>
              <a:t>Colocation</a:t>
            </a:r>
            <a:r>
              <a:rPr lang="cs-CZ" sz="3100" dirty="0" smtClean="0"/>
              <a:t> </a:t>
            </a:r>
            <a:r>
              <a:rPr lang="cs-CZ" sz="3100" dirty="0"/>
              <a:t>- </a:t>
            </a:r>
            <a:r>
              <a:rPr lang="cs-CZ" sz="3100" dirty="0" err="1"/>
              <a:t>appartements</a:t>
            </a:r>
            <a:r>
              <a:rPr lang="cs-CZ" sz="3100" dirty="0"/>
              <a:t> </a:t>
            </a:r>
            <a:r>
              <a:rPr lang="cs-CZ" sz="3100" dirty="0" err="1"/>
              <a:t>étudiants</a:t>
            </a:r>
            <a:r>
              <a:rPr lang="cs-CZ" sz="3100" dirty="0"/>
              <a:t> Lyon</a:t>
            </a:r>
          </a:p>
          <a:p>
            <a:pPr lvl="2"/>
            <a:r>
              <a:rPr lang="cs-CZ" sz="3100" dirty="0" err="1"/>
              <a:t>Location</a:t>
            </a:r>
            <a:r>
              <a:rPr lang="cs-CZ" sz="3100" dirty="0"/>
              <a:t> Appartement </a:t>
            </a:r>
            <a:r>
              <a:rPr lang="cs-CZ" sz="3100" dirty="0" smtClean="0"/>
              <a:t>Lyon</a:t>
            </a:r>
          </a:p>
          <a:p>
            <a:r>
              <a:rPr lang="cs-CZ" dirty="0" smtClean="0"/>
              <a:t>Cena – 320-380 €</a:t>
            </a:r>
          </a:p>
          <a:p>
            <a:pPr marL="914400" lvl="2" indent="0">
              <a:buNone/>
            </a:pPr>
            <a:r>
              <a:rPr lang="cs-CZ" sz="1300" dirty="0" err="1"/>
              <a:t>Zdroj:https</a:t>
            </a:r>
            <a:r>
              <a:rPr lang="cs-CZ" sz="1300" dirty="0"/>
              <a:t>://thumbs.dreamstime.com/t/small-cartoon-house-illustration-shows-done-style-isolated-white-background-32716294.jpg</a:t>
            </a:r>
          </a:p>
          <a:p>
            <a:pPr marL="914400" lvl="2" indent="0">
              <a:buNone/>
            </a:pPr>
            <a:endParaRPr lang="cs-CZ" sz="2800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89092"/>
            <a:ext cx="288572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23"/>
            <a:ext cx="1011318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16205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Finance / měsíc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700808"/>
            <a:ext cx="3970784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8000" dirty="0" smtClean="0"/>
              <a:t>-</a:t>
            </a:r>
          </a:p>
          <a:p>
            <a:r>
              <a:rPr lang="cs-CZ" dirty="0" smtClean="0"/>
              <a:t>350 € bydlení</a:t>
            </a:r>
          </a:p>
          <a:p>
            <a:r>
              <a:rPr lang="cs-CZ" dirty="0" smtClean="0"/>
              <a:t>150-200 € jídlo</a:t>
            </a:r>
          </a:p>
          <a:p>
            <a:r>
              <a:rPr lang="cs-CZ" dirty="0" smtClean="0"/>
              <a:t>35 € doprava</a:t>
            </a:r>
          </a:p>
          <a:p>
            <a:r>
              <a:rPr lang="cs-CZ" dirty="0" smtClean="0"/>
              <a:t>150-200 € zábava a cestování</a:t>
            </a:r>
          </a:p>
          <a:p>
            <a:pPr marL="0" indent="0">
              <a:buNone/>
            </a:pPr>
            <a:r>
              <a:rPr lang="cs-CZ" dirty="0" smtClean="0"/>
              <a:t>------------------------------</a:t>
            </a:r>
          </a:p>
          <a:p>
            <a:r>
              <a:rPr lang="cs-CZ" dirty="0" smtClean="0"/>
              <a:t>Celkem měsíčně </a:t>
            </a:r>
          </a:p>
          <a:p>
            <a:pPr marL="0" indent="0">
              <a:buNone/>
            </a:pPr>
            <a:r>
              <a:rPr lang="cs-CZ" dirty="0" smtClean="0"/>
              <a:t>    700-800 </a:t>
            </a:r>
            <a:r>
              <a:rPr lang="cs-CZ" dirty="0"/>
              <a:t>€</a:t>
            </a:r>
            <a:endParaRPr lang="cs-CZ" dirty="0" smtClean="0"/>
          </a:p>
          <a:p>
            <a:pPr marL="0" indent="0">
              <a:buNone/>
            </a:pPr>
            <a:endParaRPr lang="cs-CZ" sz="3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970784" cy="5040560"/>
          </a:xfrm>
        </p:spPr>
        <p:txBody>
          <a:bodyPr>
            <a:normAutofit lnSpcReduction="10000"/>
          </a:bodyPr>
          <a:lstStyle/>
          <a:p>
            <a:r>
              <a:rPr lang="cs-CZ" sz="6000" dirty="0" smtClean="0"/>
              <a:t>          </a:t>
            </a:r>
            <a:r>
              <a:rPr lang="en-US" sz="6600" dirty="0" smtClean="0"/>
              <a:t>+</a:t>
            </a:r>
            <a:endParaRPr lang="cs-CZ" sz="6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500 € stipendium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170 € úspory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150 € rodiče</a:t>
            </a:r>
          </a:p>
          <a:p>
            <a:r>
              <a:rPr lang="cs-CZ" sz="3000" dirty="0" smtClean="0"/>
              <a:t>-------------------------------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La CAF – příspěvek na bydlení (cca 40% nájmu</a:t>
            </a:r>
            <a:r>
              <a:rPr lang="cs-CZ" sz="3000" dirty="0" smtClean="0"/>
              <a:t>)</a:t>
            </a:r>
          </a:p>
          <a:p>
            <a:endParaRPr lang="cs-CZ" sz="1200" dirty="0" smtClean="0"/>
          </a:p>
          <a:p>
            <a:r>
              <a:rPr lang="cs-CZ" sz="1200" dirty="0" err="1" smtClean="0"/>
              <a:t>Zdroj:https</a:t>
            </a:r>
            <a:r>
              <a:rPr lang="cs-CZ" sz="1200" dirty="0"/>
              <a:t>://www.megaloto.cz/uploads/assets//mega_loto_online/Euro_bankovky.jpg</a:t>
            </a:r>
            <a:endParaRPr lang="cs-CZ" sz="1200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51411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Výjimečný stav – zatím do konce července </a:t>
            </a:r>
          </a:p>
          <a:p>
            <a:pPr marL="400050" lvl="2" indent="0">
              <a:buNone/>
            </a:pPr>
            <a:r>
              <a:rPr lang="cs-CZ" sz="3200" dirty="0" smtClean="0"/>
              <a:t>   -    </a:t>
            </a:r>
            <a:r>
              <a:rPr lang="cs-CZ" sz="2900" dirty="0" smtClean="0"/>
              <a:t>vojáci </a:t>
            </a:r>
            <a:r>
              <a:rPr lang="cs-CZ" sz="2900" dirty="0"/>
              <a:t>v ulicích – doklady vždy u sebe</a:t>
            </a:r>
          </a:p>
          <a:p>
            <a:r>
              <a:rPr lang="cs-CZ" dirty="0" smtClean="0"/>
              <a:t>Bydlení v „dobré“ čtvrti </a:t>
            </a:r>
          </a:p>
          <a:p>
            <a:pPr lvl="1"/>
            <a:r>
              <a:rPr lang="cs-CZ" sz="2800" dirty="0" err="1" smtClean="0"/>
              <a:t>Croix</a:t>
            </a:r>
            <a:r>
              <a:rPr lang="cs-CZ" sz="2800" dirty="0" smtClean="0"/>
              <a:t> </a:t>
            </a:r>
            <a:r>
              <a:rPr lang="cs-CZ" sz="2800" dirty="0" err="1" smtClean="0"/>
              <a:t>Rousse</a:t>
            </a:r>
            <a:endParaRPr lang="cs-CZ" sz="2800" dirty="0" smtClean="0"/>
          </a:p>
          <a:p>
            <a:pPr lvl="1"/>
            <a:r>
              <a:rPr lang="cs-CZ" sz="2800" dirty="0" smtClean="0"/>
              <a:t>Lyon 5ème</a:t>
            </a:r>
          </a:p>
          <a:p>
            <a:pPr lvl="1"/>
            <a:r>
              <a:rPr lang="cs-CZ" sz="2800" dirty="0" smtClean="0"/>
              <a:t>Lyon 7ème</a:t>
            </a:r>
          </a:p>
          <a:p>
            <a:pPr lvl="1"/>
            <a:r>
              <a:rPr lang="cs-CZ" sz="2800" dirty="0" err="1" smtClean="0"/>
              <a:t>Vieux</a:t>
            </a:r>
            <a:r>
              <a:rPr lang="cs-CZ" sz="2800" dirty="0" smtClean="0"/>
              <a:t> Lyon</a:t>
            </a:r>
          </a:p>
          <a:p>
            <a:pPr lvl="1"/>
            <a:r>
              <a:rPr lang="cs-CZ" sz="2800" dirty="0" err="1" smtClean="0"/>
              <a:t>Sainte</a:t>
            </a:r>
            <a:r>
              <a:rPr lang="cs-CZ" sz="2800" dirty="0" smtClean="0"/>
              <a:t>-</a:t>
            </a:r>
            <a:r>
              <a:rPr lang="cs-CZ" sz="2800" dirty="0" err="1" smtClean="0"/>
              <a:t>foy</a:t>
            </a:r>
            <a:r>
              <a:rPr lang="cs-CZ" sz="2800" dirty="0" smtClean="0"/>
              <a:t>-les-Lyon</a:t>
            </a:r>
          </a:p>
          <a:p>
            <a:pPr lvl="1"/>
            <a:r>
              <a:rPr lang="cs-CZ" sz="2800" dirty="0" err="1" smtClean="0"/>
              <a:t>Écully</a:t>
            </a:r>
            <a:endParaRPr lang="cs-CZ" sz="2800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sz="1200" dirty="0" smtClean="0"/>
          </a:p>
          <a:p>
            <a:pPr marL="457200" lvl="1" indent="0">
              <a:buNone/>
            </a:pPr>
            <a:r>
              <a:rPr lang="cs-CZ" sz="1200" dirty="0" err="1" smtClean="0"/>
              <a:t>Zdroj:http</a:t>
            </a:r>
            <a:r>
              <a:rPr lang="cs-CZ" sz="1200" dirty="0"/>
              <a:t>://www.20minutes.fr/lyon/1769263-20160119-lyon-observatoire-cree-denoncer-derives-etat-urgence</a:t>
            </a:r>
            <a:endParaRPr lang="cs-CZ" sz="1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709864" y="4365104"/>
            <a:ext cx="4038600" cy="2265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 smtClean="0"/>
              <a:t>X</a:t>
            </a:r>
          </a:p>
          <a:p>
            <a:pPr lvl="1"/>
            <a:r>
              <a:rPr lang="cs-CZ" sz="2800" dirty="0" smtClean="0"/>
              <a:t>Lyon 3ème</a:t>
            </a:r>
          </a:p>
          <a:p>
            <a:pPr lvl="1"/>
            <a:r>
              <a:rPr lang="cs-CZ" sz="2800" dirty="0" smtClean="0"/>
              <a:t>Předměstí (kromě západního)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84051"/>
            <a:ext cx="362955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428</Words>
  <Application>Microsoft Office PowerPoint</Application>
  <PresentationFormat>Předvádění na obrazovce (4:3)</PresentationFormat>
  <Paragraphs>245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Sciences Po Lyon, Francie</vt:lpstr>
      <vt:lpstr>Struktura</vt:lpstr>
      <vt:lpstr>Škola</vt:lpstr>
      <vt:lpstr>Prezentace aplikace PowerPoint</vt:lpstr>
      <vt:lpstr>Doprava</vt:lpstr>
      <vt:lpstr>Prezentace aplikace PowerPoint</vt:lpstr>
      <vt:lpstr>Bydlení</vt:lpstr>
      <vt:lpstr>Finance / měsíc</vt:lpstr>
      <vt:lpstr>Bezpečnost</vt:lpstr>
      <vt:lpstr>Nevýhody</vt:lpstr>
      <vt:lpstr>Cestování</vt:lpstr>
      <vt:lpstr>Prezentace aplikace PowerPoint</vt:lpstr>
      <vt:lpstr>Prezentace aplikace PowerPoint</vt:lpstr>
      <vt:lpstr>Doprava po Francii</vt:lpstr>
      <vt:lpstr>Zábava</vt:lpstr>
      <vt:lpstr>Prezentace aplikace PowerPoint</vt:lpstr>
      <vt:lpstr>Prezentace aplikace PowerPoint</vt:lpstr>
      <vt:lpstr>Prezentace aplikace PowerPoint</vt:lpstr>
      <vt:lpstr>Dotazy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patrik urban</dc:creator>
  <cp:lastModifiedBy>patrik urban</cp:lastModifiedBy>
  <cp:revision>30</cp:revision>
  <dcterms:created xsi:type="dcterms:W3CDTF">2017-04-03T20:11:23Z</dcterms:created>
  <dcterms:modified xsi:type="dcterms:W3CDTF">2017-04-15T13:16:47Z</dcterms:modified>
</cp:coreProperties>
</file>