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8" r:id="rId5"/>
    <p:sldId id="261" r:id="rId6"/>
    <p:sldId id="262" r:id="rId7"/>
    <p:sldId id="266" r:id="rId8"/>
    <p:sldId id="279" r:id="rId9"/>
    <p:sldId id="280" r:id="rId10"/>
    <p:sldId id="263" r:id="rId11"/>
    <p:sldId id="264" r:id="rId12"/>
    <p:sldId id="265" r:id="rId13"/>
    <p:sldId id="276" r:id="rId14"/>
    <p:sldId id="277" r:id="rId15"/>
    <p:sldId id="278" r:id="rId16"/>
    <p:sldId id="267" r:id="rId17"/>
    <p:sldId id="281" r:id="rId18"/>
    <p:sldId id="287" r:id="rId19"/>
    <p:sldId id="275" r:id="rId20"/>
    <p:sldId id="268" r:id="rId21"/>
    <p:sldId id="269" r:id="rId22"/>
    <p:sldId id="270" r:id="rId23"/>
    <p:sldId id="271" r:id="rId24"/>
    <p:sldId id="272" r:id="rId25"/>
    <p:sldId id="273" r:id="rId26"/>
    <p:sldId id="282" r:id="rId27"/>
    <p:sldId id="283" r:id="rId28"/>
    <p:sldId id="260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9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9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6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9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02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8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0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D4BE-7AB2-42D2-B6EC-D681F0604848}" type="datetimeFigureOut">
              <a:rPr lang="cs-CZ" smtClean="0"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98A1-3EC2-4F86-8880-625CA3924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lawi@ifmsa.cz" TargetMode="External"/><Relationship Id="rId2" Type="http://schemas.openxmlformats.org/officeDocument/2006/relationships/hyperlink" Target="http://www.internationalhumanit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273269"/>
            <a:ext cx="60769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" y="0"/>
            <a:ext cx="5943600" cy="68294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172606" y="283779"/>
            <a:ext cx="3310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Malawi 2015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37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12" y="365125"/>
            <a:ext cx="9086454" cy="6057636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62" y="365125"/>
            <a:ext cx="8676331" cy="5784221"/>
          </a:xfrm>
        </p:spPr>
      </p:pic>
    </p:spTree>
    <p:extLst>
      <p:ext uri="{BB962C8B-B14F-4D97-AF65-F5344CB8AC3E}">
        <p14:creationId xmlns:p14="http://schemas.microsoft.com/office/powerpoint/2010/main" val="41490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63" y="365125"/>
            <a:ext cx="8718372" cy="5812248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442" y="353137"/>
            <a:ext cx="8717757" cy="5811838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0"/>
            <a:ext cx="4561508" cy="6842262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9265445" cy="6176963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442" y="365125"/>
            <a:ext cx="8717757" cy="5811838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053" y="2518"/>
            <a:ext cx="4570320" cy="6855481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9265445" cy="6176963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365" y="0"/>
            <a:ext cx="4547103" cy="6858000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3814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717" y="12467"/>
            <a:ext cx="4602601" cy="6845533"/>
          </a:xfrm>
        </p:spPr>
      </p:pic>
    </p:spTree>
    <p:extLst>
      <p:ext uri="{BB962C8B-B14F-4D97-AF65-F5344CB8AC3E}">
        <p14:creationId xmlns:p14="http://schemas.microsoft.com/office/powerpoint/2010/main" val="40731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56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14827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8707862" cy="5805241"/>
          </a:xfrm>
        </p:spPr>
      </p:pic>
    </p:spTree>
    <p:extLst>
      <p:ext uri="{BB962C8B-B14F-4D97-AF65-F5344CB8AC3E}">
        <p14:creationId xmlns:p14="http://schemas.microsoft.com/office/powerpoint/2010/main" val="15897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636" y="365125"/>
            <a:ext cx="4151605" cy="622740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15" y="365125"/>
            <a:ext cx="4151605" cy="62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63" y="0"/>
            <a:ext cx="4571999" cy="6858000"/>
          </a:xfrm>
        </p:spPr>
      </p:pic>
    </p:spTree>
    <p:extLst>
      <p:ext uri="{BB962C8B-B14F-4D97-AF65-F5344CB8AC3E}">
        <p14:creationId xmlns:p14="http://schemas.microsoft.com/office/powerpoint/2010/main" val="8010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347" y="-3148"/>
            <a:ext cx="4574099" cy="6861148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8697351" cy="5798234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3476" y="420413"/>
            <a:ext cx="622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Náklady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3476" y="1241673"/>
            <a:ext cx="6222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Letenka 23867,-</a:t>
            </a:r>
          </a:p>
          <a:p>
            <a:r>
              <a:rPr lang="cs-CZ" sz="2000" dirty="0" smtClean="0"/>
              <a:t>Pojištění 3818,-</a:t>
            </a:r>
          </a:p>
          <a:p>
            <a:r>
              <a:rPr lang="cs-CZ" sz="2000" dirty="0" smtClean="0"/>
              <a:t>Očkování </a:t>
            </a:r>
            <a:r>
              <a:rPr lang="cs-CZ" sz="2000" dirty="0" err="1" smtClean="0"/>
              <a:t>Typhim</a:t>
            </a:r>
            <a:r>
              <a:rPr lang="cs-CZ" sz="2000" dirty="0" smtClean="0"/>
              <a:t> 830,-</a:t>
            </a:r>
          </a:p>
          <a:p>
            <a:r>
              <a:rPr lang="cs-CZ" sz="2000" dirty="0" smtClean="0"/>
              <a:t>Víza 75 </a:t>
            </a:r>
            <a:r>
              <a:rPr lang="cs-CZ" b="1" dirty="0" smtClean="0"/>
              <a:t>$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2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Malawi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857" y="1690688"/>
            <a:ext cx="2900892" cy="4351338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73" y="1690688"/>
            <a:ext cx="5437790" cy="36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760" y="15736"/>
            <a:ext cx="4561509" cy="6842264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http://www.internationalhumanity.cz/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malawi@ifmsa.cz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8973" y="2175642"/>
            <a:ext cx="2966544" cy="1920246"/>
          </a:xfrm>
        </p:spPr>
        <p:txBody>
          <a:bodyPr>
            <a:normAutofit/>
          </a:bodyPr>
          <a:lstStyle/>
          <a:p>
            <a:r>
              <a:rPr lang="cs-CZ" sz="6600" dirty="0" smtClean="0"/>
              <a:t>Q&amp;A</a:t>
            </a:r>
            <a:endParaRPr lang="cs-CZ" sz="6600" dirty="0"/>
          </a:p>
        </p:txBody>
      </p:sp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15" y="84083"/>
            <a:ext cx="4515944" cy="6773917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05175" cy="6867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175" y="1949559"/>
            <a:ext cx="8871247" cy="39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09952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07" y="365125"/>
            <a:ext cx="8521303" cy="5680869"/>
          </a:xfrm>
        </p:spPr>
      </p:pic>
      <p:pic>
        <p:nvPicPr>
          <p:cNvPr id="4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8717757" cy="5811838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8749903" cy="5833269"/>
          </a:xfrm>
        </p:spPr>
      </p:pic>
      <p:pic>
        <p:nvPicPr>
          <p:cNvPr id="5" name="Picture 2" descr="http://save-elephants.org/wp-content/uploads/2012/12/Logo-I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441" y="0"/>
            <a:ext cx="1949559" cy="1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26</Words>
  <Application>Microsoft Office PowerPoint</Application>
  <PresentationFormat>Širokoúhlá obrazovka</PresentationFormat>
  <Paragraphs>16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Pacienti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 Malawi</vt:lpstr>
      <vt:lpstr>Kontakt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Drahomir</dc:creator>
  <cp:lastModifiedBy>Martin Skála</cp:lastModifiedBy>
  <cp:revision>12</cp:revision>
  <dcterms:created xsi:type="dcterms:W3CDTF">2015-10-13T00:03:44Z</dcterms:created>
  <dcterms:modified xsi:type="dcterms:W3CDTF">2015-10-15T07:10:26Z</dcterms:modified>
</cp:coreProperties>
</file>