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5901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18174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506736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30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73199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412199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60587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506780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114851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107893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26605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94058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631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170109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764594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11098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68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47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85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10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25263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417052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56838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0" y="-1077"/>
            <a:ext cx="1827406" cy="5144626"/>
            <a:chOff x="0" y="-1438"/>
            <a:chExt cx="798028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8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0" y="0"/>
            <a:ext cx="1827406" cy="5144626"/>
            <a:chOff x="0" y="-1438"/>
            <a:chExt cx="798028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8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68183"/>
            <a:ext cx="7772400" cy="12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0" marR="0" indent="0"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cs" sz="1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cs" sz="13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21" name="Shape 21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411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411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cs" sz="1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cs" sz="13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33" name="Shape 33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411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cs" sz="1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cs" sz="13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cs" sz="1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cs" sz="13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57" name="Shape 57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18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cs" sz="1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cs" sz="13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68" name="Shape 68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cs" sz="1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cs" sz="13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cs" sz="1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‹#›</a:t>
            </a:fld>
            <a:endParaRPr lang="cs" sz="13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001550" y="783400"/>
            <a:ext cx="71409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Studijní pobyt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 Rakousku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200"/>
            <a:ext cx="2500774" cy="263832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685800" y="1885900"/>
            <a:ext cx="77724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Lenka Čermáková</a:t>
            </a: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1. lékařská fakulta UK v Praze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424" y="2970349"/>
            <a:ext cx="4155175" cy="217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Škola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AKH (2 100 lůžek)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knihovna, učebny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/>
              <a:t>online </a:t>
            </a: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studijní materiály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>
                <a:rtl val="0"/>
              </a:rPr>
              <a:t>poplatek studentské unii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900" y="0"/>
            <a:ext cx="3800100" cy="28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￼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3900" y="2815729"/>
            <a:ext cx="3800100" cy="23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000" b="0">
                <a:solidFill>
                  <a:schemeClr val="lt1"/>
                </a:solidFill>
              </a:rPr>
              <a:t>Výuka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Interna - oddělení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Blutabnahme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Vizity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Příjem pacientů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PJ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cs"/>
              <a:t>Notfall- und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Intensivmedizin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712" y="1417799"/>
            <a:ext cx="2794287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000" y="0"/>
            <a:ext cx="3048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375" y="2438400"/>
            <a:ext cx="2489349" cy="25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Bydlení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WG (Wohngemeinschaft)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kolej (230 euro/měsíc)</a:t>
            </a:r>
            <a:r>
              <a:rPr lang="cs">
                <a:rtl val="0"/>
              </a:rPr>
              <a:t>    </a:t>
            </a:r>
            <a:r>
              <a:rPr lang="cs" sz="2400">
                <a:rtl val="0"/>
              </a:rPr>
              <a:t>www.wihast.at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rtl val="0"/>
              </a:rPr>
              <a:t>www.studentenwohnen.at      www.studium.at/studentenheime/wien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525" y="2924175"/>
            <a:ext cx="2952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0"/>
            <a:ext cx="28574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825" y="2926555"/>
            <a:ext cx="2952751" cy="2214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Doprava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cs"/>
              <a:t>MHD:</a:t>
            </a: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S-Bahn, U-Bahn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150</a:t>
            </a:r>
            <a:r>
              <a:rPr lang="cs">
                <a:rtl val="0"/>
              </a:rPr>
              <a:t>€</a:t>
            </a: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Semestrkarte X 1 jízda 2.10</a:t>
            </a:r>
            <a:r>
              <a:rPr lang="cs">
                <a:rtl val="0"/>
              </a:rPr>
              <a:t>€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kolo - City Bike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575" y="0"/>
            <a:ext cx="2257425" cy="20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636" y="3024950"/>
            <a:ext cx="3486599" cy="21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0650" y="2741025"/>
            <a:ext cx="1613349" cy="240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775" y="3024950"/>
            <a:ext cx="3183600" cy="21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Jídlo a pití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Sachertorte mit Obers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Wiener Melange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Wiener Schnitzel mit Kartofelsalat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075" y="446800"/>
            <a:ext cx="2876550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925" y="2521750"/>
            <a:ext cx="2124074" cy="21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350" y="3149436"/>
            <a:ext cx="1661698" cy="19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50" y="3343275"/>
            <a:ext cx="2533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Volný čas a cestování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ESN Uni Wien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/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Welcome Week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Buddy Network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výlety, lyžován</a:t>
            </a:r>
            <a:r>
              <a:rPr lang="cs">
                <a:rtl val="0"/>
              </a:rPr>
              <a:t>í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slevy na vstupné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rtl val="0"/>
              </a:rPr>
              <a:t>registrace 10€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0325" y="106337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548" y="2888924"/>
            <a:ext cx="3006096" cy="225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85973"/>
            <a:ext cx="8229600" cy="69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Stadtmarathon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Ljublana - Zagreb - Maribor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23" y="2457450"/>
            <a:ext cx="3581398" cy="268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598" y="0"/>
            <a:ext cx="3231000" cy="24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676" y="2720343"/>
            <a:ext cx="3230873" cy="242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425" y="2365550"/>
            <a:ext cx="2735576" cy="205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Schneebergwanderung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0150"/>
            <a:ext cx="3440424" cy="258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126" y="0"/>
            <a:ext cx="3611870" cy="270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412" y="1702574"/>
            <a:ext cx="2417459" cy="322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Volný čas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Kultura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Opernhaus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muzea (první sobota v měsíci zdarma)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/>
              <a:t>promítání filmů</a:t>
            </a: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před</a:t>
            </a:r>
            <a:r>
              <a:rPr lang="cs">
                <a:rtl val="0"/>
              </a:rPr>
              <a:t> radnicí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Donnauinselfest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250" y="0"/>
            <a:ext cx="2952750" cy="15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4700" y="584175"/>
            <a:ext cx="2876550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4625" y="34004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Volný čas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Sport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běhání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cykloturistika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plavání - měsíční vstup 16.40</a:t>
            </a:r>
            <a:r>
              <a:rPr lang="cs">
                <a:rtl val="0"/>
              </a:rPr>
              <a:t>€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bruslení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velký výběr univerzitních kurzů (salsa,...)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625" y="6137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901" y="1714500"/>
            <a:ext cx="2843100" cy="15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375171"/>
            <a:ext cx="7772400" cy="13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Medizinstudenten ohne Grenzen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685800" y="1742875"/>
            <a:ext cx="7772400" cy="116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 sz="3000" b="1">
                <a:solidFill>
                  <a:srgbClr val="1155CC"/>
                </a:solidFill>
              </a:rPr>
              <a:t>Lions Club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 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Herbert Ehringer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3300" y="2829725"/>
            <a:ext cx="20574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Volný čas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https://www.wien.gv.at/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6450" y="1146925"/>
            <a:ext cx="1014875" cy="10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4195" y="2434125"/>
            <a:ext cx="3855599" cy="255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Co dál?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kavár</a:t>
            </a:r>
            <a:r>
              <a:rPr lang="cs">
                <a:rtl val="0"/>
              </a:rPr>
              <a:t>ny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Prater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Donnauinsel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parky, grilování, pikniky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100"/>
            <a:ext cx="3533774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5075" y="0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8025" y="3419462"/>
            <a:ext cx="26479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050" y="11675"/>
            <a:ext cx="1861951" cy="331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5975" y="2686050"/>
            <a:ext cx="3276599" cy="24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ubTitle" idx="1"/>
          </p:nvPr>
        </p:nvSpPr>
        <p:spPr>
          <a:xfrm>
            <a:off x="685800" y="469100"/>
            <a:ext cx="77724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cerma.lenka@gmail.com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649" y="1512099"/>
            <a:ext cx="5918700" cy="33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cs"/>
              <a:t>Medizinstudenten ohne Grenzen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stáž v rakouských nemocnicích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pro studenty ze střední a východní Evropy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4. - 5. ročník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červenec - srpen - září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ubytování + kapesné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odborný dohled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075" y="2500775"/>
            <a:ext cx="3428724" cy="221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Medizinstudenten ohne Grenzen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nominace přes fakultu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výběr oddělení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znalost němčiny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cs"/>
              <a:t>prospěch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závěrečná zpráva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76" y="1528850"/>
            <a:ext cx="3062526" cy="286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Tulln an der Donnau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50950" y="12086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Landesklinikum Tulln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cs" sz="2400"/>
              <a:t>440 lůžek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cs" sz="2400"/>
              <a:t>pediatrie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1063375"/>
            <a:ext cx="4762500" cy="315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67000"/>
            <a:ext cx="4381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994362" y="4598900"/>
            <a:ext cx="3243299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1800">
                <a:solidFill>
                  <a:srgbClr val="FFFFFF"/>
                </a:solidFill>
              </a:rPr>
              <a:t>die Gartenstadt Tulln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636308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Erasmus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685800" y="1994875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Vídeň</a:t>
            </a:r>
          </a:p>
          <a:p>
            <a:pPr>
              <a:spcBef>
                <a:spcPts val="0"/>
              </a:spcBef>
              <a:buNone/>
            </a:pPr>
            <a:r>
              <a:rPr lang="cs"/>
              <a:t>únor - červenec 2014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2991675"/>
            <a:ext cx="42862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</a:pPr>
            <a:endParaRPr sz="3600" b="1" i="0" u="none" strike="noStrike" cap="none" baseline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němčina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vysoká životní úroveň (Mercer-Studie 2015)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1,8 miliónu obyvatel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kulturní i </a:t>
            </a:r>
            <a:r>
              <a:rPr lang="cs">
                <a:rtl val="0"/>
              </a:rPr>
              <a:t>geografická</a:t>
            </a: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blízkost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637" y="161248"/>
            <a:ext cx="6378722" cy="9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9350" y="2929875"/>
            <a:ext cx="2457449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25" y="3253711"/>
            <a:ext cx="2971799" cy="153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700" y="3226238"/>
            <a:ext cx="2126599" cy="159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Medizinische Universität Wien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/>
              <a:t>od roku 2004 samostatná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/>
              <a:t>7 600 studentů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jedna z fakult Vídeňské univerzity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založené 1365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9 nositelů Nobelovy ceny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mezi top 50 univerzitam</a:t>
            </a:r>
            <a:r>
              <a:rPr lang="cs">
                <a:rtl val="0"/>
              </a:rPr>
              <a:t>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205975"/>
            <a:ext cx="1904999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308" y="1200150"/>
            <a:ext cx="2237699" cy="16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700" y="2819100"/>
            <a:ext cx="3504299" cy="196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cs"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Jazykový kurz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Innovationszentrum Wien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Intensivkurse, Trimesterkurse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sleva pro Erasmus studenty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">
                <a:rtl val="0"/>
              </a:rPr>
              <a:t>až 70 % kurzovného hradí MedUni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7975" y="0"/>
            <a:ext cx="2486024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950" y="3333750"/>
            <a:ext cx="2524124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7075" y="3360050"/>
            <a:ext cx="3248073" cy="175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150" y="2065025"/>
            <a:ext cx="2308848" cy="307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Předvádění na obrazovce (16:9)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spotlight</vt:lpstr>
      <vt:lpstr>Studijní pobyt v Rakousku</vt:lpstr>
      <vt:lpstr>Medizinstudenten ohne Grenzen </vt:lpstr>
      <vt:lpstr>Medizinstudenten ohne Grenzen</vt:lpstr>
      <vt:lpstr> Medizinstudenten ohne Grenzen</vt:lpstr>
      <vt:lpstr>Tulln an der Donnau</vt:lpstr>
      <vt:lpstr>Erasmus</vt:lpstr>
      <vt:lpstr>Prezentace aplikace PowerPoint</vt:lpstr>
      <vt:lpstr>Medizinische Universität Wien</vt:lpstr>
      <vt:lpstr>Jazykový kurz</vt:lpstr>
      <vt:lpstr>Škola</vt:lpstr>
      <vt:lpstr>Výuka</vt:lpstr>
      <vt:lpstr>Bydlení</vt:lpstr>
      <vt:lpstr>Doprava</vt:lpstr>
      <vt:lpstr>Jídlo a pití</vt:lpstr>
      <vt:lpstr>Volný čas a cestování</vt:lpstr>
      <vt:lpstr>Stadtmarathon</vt:lpstr>
      <vt:lpstr>Schneebergwanderung</vt:lpstr>
      <vt:lpstr>Volný čas</vt:lpstr>
      <vt:lpstr>Volný čas</vt:lpstr>
      <vt:lpstr>Volný čas</vt:lpstr>
      <vt:lpstr>Co dál?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Studijní pobyt v Rakousku</dc:title>
  <dc:creator>Rauchová Štěpánka</dc:creator>
  <cp:lastModifiedBy>Martin Skála</cp:lastModifiedBy>
  <cp:revision>2</cp:revision>
  <dcterms:modified xsi:type="dcterms:W3CDTF">2015-10-15T07:11:13Z</dcterms:modified>
</cp:coreProperties>
</file>